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2419350"/>
            <a:ext cx="8162925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16832"/>
            <a:ext cx="11563350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4457208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07568" y="4932893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328862"/>
            <a:ext cx="11544300" cy="2200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1232" y="4005064"/>
            <a:ext cx="338437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95487"/>
            <a:ext cx="11439525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13560" y="4417016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87388" y="4417016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92144" y="4417016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53990" y="4417016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95500"/>
            <a:ext cx="11515725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3861048"/>
            <a:ext cx="136815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07568" y="4311774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02082" y="4311774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16832"/>
            <a:ext cx="11610975" cy="3295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861048"/>
            <a:ext cx="547260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323272"/>
            <a:ext cx="547260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2026-01-15T12:30:38Z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